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339" r:id="rId5"/>
    <p:sldId id="260" r:id="rId6"/>
    <p:sldId id="343" r:id="rId7"/>
    <p:sldId id="262" r:id="rId8"/>
    <p:sldId id="263" r:id="rId9"/>
    <p:sldId id="264" r:id="rId10"/>
    <p:sldId id="342" r:id="rId11"/>
    <p:sldId id="266" r:id="rId12"/>
    <p:sldId id="267" r:id="rId13"/>
    <p:sldId id="268" r:id="rId14"/>
    <p:sldId id="269" r:id="rId15"/>
    <p:sldId id="265" r:id="rId16"/>
    <p:sldId id="330" r:id="rId17"/>
    <p:sldId id="271" r:id="rId18"/>
    <p:sldId id="272" r:id="rId19"/>
    <p:sldId id="351" r:id="rId20"/>
    <p:sldId id="273" r:id="rId21"/>
    <p:sldId id="350" r:id="rId22"/>
    <p:sldId id="274" r:id="rId23"/>
    <p:sldId id="352" r:id="rId24"/>
    <p:sldId id="275" r:id="rId25"/>
    <p:sldId id="347" r:id="rId26"/>
    <p:sldId id="276" r:id="rId27"/>
    <p:sldId id="277" r:id="rId28"/>
    <p:sldId id="344" r:id="rId29"/>
    <p:sldId id="345" r:id="rId30"/>
    <p:sldId id="348" r:id="rId31"/>
    <p:sldId id="346" r:id="rId32"/>
    <p:sldId id="349" r:id="rId33"/>
    <p:sldId id="334" r:id="rId34"/>
    <p:sldId id="333" r:id="rId35"/>
    <p:sldId id="335" r:id="rId36"/>
    <p:sldId id="336" r:id="rId37"/>
    <p:sldId id="337" r:id="rId38"/>
    <p:sldId id="340" r:id="rId39"/>
    <p:sldId id="279" r:id="rId40"/>
    <p:sldId id="341" r:id="rId41"/>
    <p:sldId id="281" r:id="rId42"/>
    <p:sldId id="282" r:id="rId43"/>
    <p:sldId id="338" r:id="rId44"/>
    <p:sldId id="284" r:id="rId45"/>
    <p:sldId id="286" r:id="rId46"/>
    <p:sldId id="287" r:id="rId47"/>
    <p:sldId id="285" r:id="rId48"/>
    <p:sldId id="310" r:id="rId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78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792460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Dog Licenses (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Treasurer_licenseAC_vw_DogLicenseSearchData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dog licenses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that expired in the years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2015 to 2018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licenses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for MIXED, WELSH CORGI CARDIGA and SHIBA INU Breeds.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14222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05028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lang="en-US" sz="3200" spc="-170" dirty="0">
                <a:latin typeface="Lucida Sans Unicode"/>
                <a:cs typeface="Lucida Sans Unicode"/>
              </a:rPr>
              <a:t>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201</a:t>
            </a:r>
            <a:r>
              <a:rPr lang="en-US" sz="3200" spc="254" dirty="0">
                <a:latin typeface="Lucida Sans Unicode"/>
                <a:cs typeface="Lucida Sans Unicode"/>
              </a:rPr>
              <a:t>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</a:t>
            </a:r>
            <a:r>
              <a:rPr lang="en-US" sz="3200" spc="-330" dirty="0">
                <a:latin typeface="Lucida Sans Unicode"/>
                <a:cs typeface="Lucida Sans Unicode"/>
              </a:rPr>
              <a:t> </a:t>
            </a:r>
            <a:r>
              <a:rPr sz="3200" spc="250" dirty="0">
                <a:latin typeface="Lucida Sans Unicode"/>
                <a:cs typeface="Lucida Sans Unicode"/>
              </a:rPr>
              <a:t>201</a:t>
            </a:r>
            <a:r>
              <a:rPr lang="en-US" sz="3200" spc="250" dirty="0">
                <a:latin typeface="Lucida Sans Unicode"/>
                <a:cs typeface="Lucida Sans Unicode"/>
              </a:rPr>
              <a:t>8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110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60" dirty="0">
                <a:latin typeface="Lucida Sans Unicode"/>
                <a:cs typeface="Lucida Sans Unicode"/>
              </a:rPr>
              <a:t>SELECT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lang="en-US" sz="3200" spc="-340" dirty="0">
                <a:latin typeface="Lucida Sans Unicode"/>
                <a:cs typeface="Lucida Sans Unicode"/>
              </a:rPr>
              <a:t>FROM 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  <a:r>
              <a:rPr lang="en-US" sz="3200" spc="35" dirty="0" err="1">
                <a:latin typeface="Lucida Sans Unicode"/>
                <a:cs typeface="Lucida Sans Unicode"/>
              </a:rPr>
              <a:t>Master.Treasurer_licenseAC_vw_DogLicenseSearchData</a:t>
            </a:r>
            <a:r>
              <a:rPr lang="en-US" sz="3200" spc="35" dirty="0">
                <a:latin typeface="Lucida Sans Unicode"/>
                <a:cs typeface="Lucida Sans Unicode"/>
              </a:rPr>
              <a:t> 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-220" dirty="0">
                <a:latin typeface="Lucida Sans Unicode"/>
                <a:cs typeface="Lucida Sans Unicode"/>
              </a:rPr>
              <a:t>WHER</a:t>
            </a:r>
            <a:r>
              <a:rPr lang="en-US" sz="3200" spc="-170" dirty="0">
                <a:latin typeface="Lucida Sans Unicode"/>
                <a:cs typeface="Lucida Sans Unicode"/>
              </a:rPr>
              <a:t>E </a:t>
            </a:r>
            <a:r>
              <a:rPr lang="en-US" sz="3200" spc="-20" dirty="0" err="1">
                <a:latin typeface="Lucida Sans Unicode"/>
                <a:cs typeface="Lucida Sans Unicode"/>
              </a:rPr>
              <a:t>ExpYear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lang="en-US" sz="3200" spc="-114" dirty="0">
                <a:latin typeface="Lucida Sans Unicode"/>
                <a:cs typeface="Lucida Sans Unicode"/>
              </a:rPr>
              <a:t>BETWEE</a:t>
            </a:r>
            <a:r>
              <a:rPr lang="en-US"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254" dirty="0">
                <a:latin typeface="Lucida Sans Unicode"/>
                <a:cs typeface="Lucida Sans Unicode"/>
              </a:rPr>
              <a:t>2015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-330" dirty="0">
                <a:latin typeface="Lucida Sans Unicode"/>
                <a:cs typeface="Lucida Sans Unicode"/>
              </a:rPr>
              <a:t>AND  </a:t>
            </a:r>
            <a:r>
              <a:rPr lang="en-US" sz="3200" spc="250" dirty="0">
                <a:latin typeface="Lucida Sans Unicode"/>
                <a:cs typeface="Lucida Sans Unicode"/>
              </a:rPr>
              <a:t>2018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200" spc="250" dirty="0">
                <a:latin typeface="Lucida Sans Unicode"/>
                <a:cs typeface="Lucida Sans Unicode"/>
              </a:rPr>
              <a:t>Breed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MIXED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, </a:t>
            </a:r>
            <a:r>
              <a:rPr lang="en-US" sz="3200" spc="320" dirty="0">
                <a:latin typeface="Lucida Sans Unicode"/>
                <a:cs typeface="Lucida Sans Unicode"/>
              </a:rPr>
              <a:t>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WELSH CORGI CARDIGA</a:t>
            </a:r>
            <a:r>
              <a:rPr lang="en-US" sz="3200" spc="320" dirty="0">
                <a:latin typeface="Lucida Sans Unicode"/>
                <a:cs typeface="Lucida Sans Unicode"/>
              </a:rPr>
              <a:t>', '</a:t>
            </a:r>
            <a:r>
              <a:rPr lang="en-US" sz="3200" spc="5" dirty="0">
                <a:solidFill>
                  <a:srgbClr val="212733"/>
                </a:solidFill>
                <a:latin typeface="Arial"/>
                <a:cs typeface="Arial"/>
              </a:rPr>
              <a:t>SHIBA INU</a:t>
            </a:r>
            <a:r>
              <a:rPr lang="en-US" sz="3200" spc="320" dirty="0">
                <a:latin typeface="Lucida Sans Unicode"/>
                <a:cs typeface="Lucida Sans Unicode"/>
              </a:rPr>
              <a:t>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106144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4628" y="1549690"/>
            <a:ext cx="13263880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connect to the Data Warehouse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gives the Max number AQI for each Air Quality Site and Parameter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Group by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SiteName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and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ResponsibleParameterName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Give each year’s max</a:t>
            </a:r>
          </a:p>
          <a:p>
            <a:pPr marL="1076960" marR="5080" lvl="1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Hint: Look up documentation for the DATEPART() SQL Server function</a:t>
            </a: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3417463" y="1920875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 MAX(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AirQualityIndex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)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MaxAqi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ResponsibleParameterName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Master.Health_AVData_AqiDailyMax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SiteName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	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ResponsibleParameterName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2645A3-10D9-42C3-9840-857EBFB10EB9}"/>
              </a:ext>
            </a:extLst>
          </p:cNvPr>
          <p:cNvSpPr txBox="1"/>
          <p:nvPr/>
        </p:nvSpPr>
        <p:spPr>
          <a:xfrm>
            <a:off x="3417462" y="5669479"/>
            <a:ext cx="15640685" cy="4553170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SELECT MAX(</a:t>
            </a:r>
            <a:r>
              <a:rPr lang="en-US" sz="3200" dirty="0" err="1">
                <a:latin typeface="Lucida Sans Unicode"/>
                <a:cs typeface="Lucida Sans Unicode"/>
              </a:rPr>
              <a:t>AirQualityIndex</a:t>
            </a:r>
            <a:r>
              <a:rPr lang="en-US" sz="3200" dirty="0">
                <a:latin typeface="Lucida Sans Unicode"/>
                <a:cs typeface="Lucida Sans Unicode"/>
              </a:rPr>
              <a:t>) </a:t>
            </a:r>
            <a:r>
              <a:rPr lang="en-US" sz="3200" dirty="0" err="1">
                <a:latin typeface="Lucida Sans Unicode"/>
                <a:cs typeface="Lucida Sans Unicode"/>
              </a:rPr>
              <a:t>MaxAqi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AqiDate</a:t>
            </a:r>
            <a:r>
              <a:rPr lang="en-US" sz="3200" dirty="0">
                <a:latin typeface="Lucida Sans Unicode"/>
                <a:cs typeface="Lucida Sans Unicode"/>
              </a:rPr>
              <a:t>) Year,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ResponsibleParameterName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FROM </a:t>
            </a:r>
            <a:r>
              <a:rPr lang="en-US" sz="3200" dirty="0" err="1">
                <a:latin typeface="Lucida Sans Unicode"/>
                <a:cs typeface="Lucida Sans Unicode"/>
              </a:rPr>
              <a:t>Master.Health_AVData_AqiDailyMax</a:t>
            </a:r>
            <a:endParaRPr lang="en-US"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GROUP BY </a:t>
            </a:r>
            <a:r>
              <a:rPr lang="en-US" sz="3200" dirty="0" err="1">
                <a:latin typeface="Lucida Sans Unicode"/>
                <a:cs typeface="Lucida Sans Unicode"/>
              </a:rPr>
              <a:t>SiteName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</a:t>
            </a:r>
            <a:r>
              <a:rPr lang="en-US" sz="3200" dirty="0" err="1">
                <a:latin typeface="Lucida Sans Unicode"/>
                <a:cs typeface="Lucida Sans Unicode"/>
              </a:rPr>
              <a:t>ResponsibleParameterName</a:t>
            </a:r>
            <a:r>
              <a:rPr lang="en-US" sz="3200" dirty="0">
                <a:latin typeface="Lucida Sans Unicode"/>
                <a:cs typeface="Lucida Sans Unicode"/>
              </a:rPr>
              <a:t>,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latin typeface="Lucida Sans Unicode"/>
                <a:cs typeface="Lucida Sans Unicode"/>
              </a:rPr>
              <a:t>	DATEPART(year, </a:t>
            </a:r>
            <a:r>
              <a:rPr lang="en-US" sz="3200" dirty="0" err="1">
                <a:latin typeface="Lucida Sans Unicode"/>
                <a:cs typeface="Lucida Sans Unicode"/>
              </a:rPr>
              <a:t>AqiDate</a:t>
            </a:r>
            <a:r>
              <a:rPr lang="en-US" sz="3200" dirty="0">
                <a:latin typeface="Lucida Sans Unicode"/>
                <a:cs typeface="Lucida Sans Unicode"/>
              </a:rPr>
              <a:t>)</a:t>
            </a:r>
            <a:endParaRPr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309052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DBeaver and connect to the Data Warehouse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air quality readings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Health_AVData_AqiDailyMax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table.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Table is in the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Data Warehouse is a Microsoft SQL database, so any web searches you do should be based off that syntax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7598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000" spc="47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*	</a:t>
            </a:r>
            <a:r>
              <a:rPr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lang="en-US" sz="4000" spc="-395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Master.</a:t>
            </a:r>
            <a:r>
              <a:rPr lang="en-US" sz="4000" spc="1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4000" spc="1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Health_AVData_AqiDailyMax</a:t>
            </a:r>
            <a:endParaRPr sz="40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1031</Words>
  <Application>Microsoft Office PowerPoint</Application>
  <PresentationFormat>Custom</PresentationFormat>
  <Paragraphs>209</Paragraphs>
  <Slides>48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Writing SQL</vt:lpstr>
      <vt:lpstr>SQL IDE’S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25</cp:revision>
  <dcterms:created xsi:type="dcterms:W3CDTF">2019-10-29T13:43:56Z</dcterms:created>
  <dcterms:modified xsi:type="dcterms:W3CDTF">2020-09-18T13:30:56Z</dcterms:modified>
</cp:coreProperties>
</file>